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9" d="100"/>
          <a:sy n="79" d="100"/>
        </p:scale>
        <p:origin x="-188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DB32461A-250E-4A29-9E9B-599CA3838FA1}" type="datetime1">
              <a:rPr lang="en-US" smtClean="0"/>
              <a:pPr/>
              <a:t>10/24/2013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81099-48EC-46A3-9530-F58EB96AF77C}" type="datetime1">
              <a:rPr lang="en-US" smtClean="0"/>
              <a:pPr/>
              <a:t>10/24/2013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97E24-FFB9-4C73-8C6D-E02A7AD33DB8}" type="datetime1">
              <a:rPr lang="en-US" smtClean="0"/>
              <a:pPr/>
              <a:t>10/24/2013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AD66C-382E-48AD-8F4C-E87C4D4A8B28}" type="datetime1">
              <a:rPr lang="en-US" smtClean="0"/>
              <a:pPr/>
              <a:t>10/24/2013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4ADA4-35DF-4BD1-8C53-4246F035229A}" type="datetime1">
              <a:rPr lang="en-US" smtClean="0"/>
              <a:pPr/>
              <a:t>10/24/2013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F63ED-02B1-490A-8EAD-E0CB136D5388}" type="datetime1">
              <a:rPr lang="en-US" smtClean="0"/>
              <a:pPr/>
              <a:t>10/24/2013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1BB6-685D-4518-8FAD-1882B9671546}" type="datetime1">
              <a:rPr lang="en-US" smtClean="0"/>
              <a:pPr/>
              <a:t>10/24/2013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FFBFE-5C08-4E0E-AF38-FB925F0B4D71}" type="datetime1">
              <a:rPr lang="en-US" smtClean="0"/>
              <a:pPr/>
              <a:t>10/24/2013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3242C-D747-4ADD-80D8-99421268E3A8}" type="datetime1">
              <a:rPr lang="en-US" smtClean="0"/>
              <a:pPr/>
              <a:t>10/24/2013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82007-CDD1-4BCF-B9F4-9D458EFEEFE1}" type="datetime1">
              <a:rPr lang="en-US" smtClean="0"/>
              <a:pPr/>
              <a:t>10/24/2013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4F265-CA88-4C30-A9AD-02E6A5184734}" type="datetime1">
              <a:rPr lang="en-US" smtClean="0"/>
              <a:pPr/>
              <a:t>10/24/2013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823242C-D747-4ADD-80D8-99421268E3A8}" type="datetime1">
              <a:rPr lang="en-US" smtClean="0"/>
              <a:pPr/>
              <a:t>10/24/2013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CF40B41D-FD10-4A38-B39B-626510BD49B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Editing quiz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Take notes! These are important issues found in your Rough Drafts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89045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What should a concluding paragraph do? </a:t>
            </a:r>
          </a:p>
          <a:p>
            <a:pPr lvl="0"/>
            <a:r>
              <a:rPr lang="en-US" dirty="0" smtClean="0"/>
              <a:t>1) Introduce </a:t>
            </a:r>
            <a:r>
              <a:rPr lang="en-US" dirty="0"/>
              <a:t>new ideas for the reader to think about</a:t>
            </a:r>
          </a:p>
          <a:p>
            <a:pPr lvl="0"/>
            <a:r>
              <a:rPr lang="en-US" dirty="0" smtClean="0"/>
              <a:t>2) Make </a:t>
            </a:r>
            <a:r>
              <a:rPr lang="en-US" dirty="0"/>
              <a:t>extreme claims not featured within the rest of the paper</a:t>
            </a:r>
          </a:p>
          <a:p>
            <a:pPr lvl="0"/>
            <a:r>
              <a:rPr lang="en-US" dirty="0" smtClean="0"/>
              <a:t>3) Restate </a:t>
            </a:r>
            <a:r>
              <a:rPr lang="en-US" dirty="0"/>
              <a:t>your thesis and wrap up main ideas used within your paper. </a:t>
            </a:r>
          </a:p>
          <a:p>
            <a:pPr lvl="0"/>
            <a:r>
              <a:rPr lang="en-US" dirty="0" smtClean="0"/>
              <a:t>4) Where </a:t>
            </a:r>
            <a:r>
              <a:rPr lang="en-US" dirty="0"/>
              <a:t>you put everything that didn’t fit into the rest of your paper.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87866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Read your Conclusion!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49518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Which example correctly embeds a quotation in MLA format? </a:t>
            </a:r>
          </a:p>
          <a:p>
            <a:pPr lvl="0"/>
            <a:r>
              <a:rPr lang="en-US" dirty="0" smtClean="0"/>
              <a:t>1) Ben </a:t>
            </a:r>
            <a:r>
              <a:rPr lang="en-US" dirty="0"/>
              <a:t>exclaimed, I love superheroes! (pg.21). </a:t>
            </a:r>
          </a:p>
          <a:p>
            <a:pPr lvl="0"/>
            <a:r>
              <a:rPr lang="en-US" dirty="0" smtClean="0"/>
              <a:t>2) Ben </a:t>
            </a:r>
            <a:r>
              <a:rPr lang="en-US" dirty="0"/>
              <a:t>exclaimed, “I love superheroes! (pg.21). </a:t>
            </a:r>
          </a:p>
          <a:p>
            <a:pPr lvl="0"/>
            <a:r>
              <a:rPr lang="en-US" dirty="0" smtClean="0"/>
              <a:t>3) Ben </a:t>
            </a:r>
            <a:r>
              <a:rPr lang="en-US" dirty="0"/>
              <a:t>exclaimed, “I love superheroes! Pg.21.</a:t>
            </a:r>
          </a:p>
          <a:p>
            <a:pPr lvl="0"/>
            <a:r>
              <a:rPr lang="en-US" dirty="0" smtClean="0"/>
              <a:t>4) Ben exclaimed, I love superheroes! Pg.21.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90840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Imbed that quote!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180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Which of the following sentences if a fragment?  </a:t>
            </a:r>
          </a:p>
          <a:p>
            <a:pPr lvl="0"/>
            <a:r>
              <a:rPr lang="en-US" dirty="0" smtClean="0"/>
              <a:t>1) I </a:t>
            </a:r>
            <a:r>
              <a:rPr lang="en-US" dirty="0"/>
              <a:t>love my six cats equally. </a:t>
            </a:r>
          </a:p>
          <a:p>
            <a:pPr lvl="0"/>
            <a:r>
              <a:rPr lang="en-US" dirty="0" smtClean="0"/>
              <a:t>2) My </a:t>
            </a:r>
            <a:r>
              <a:rPr lang="en-US" dirty="0"/>
              <a:t>cats meow. </a:t>
            </a:r>
          </a:p>
          <a:p>
            <a:pPr lvl="0"/>
            <a:r>
              <a:rPr lang="en-US" dirty="0" smtClean="0"/>
              <a:t>3) I </a:t>
            </a:r>
            <a:r>
              <a:rPr lang="en-US" dirty="0"/>
              <a:t>offer my cats different treats. </a:t>
            </a:r>
          </a:p>
          <a:p>
            <a:pPr lvl="0"/>
            <a:r>
              <a:rPr lang="en-US" dirty="0" smtClean="0"/>
              <a:t>4) Because </a:t>
            </a:r>
            <a:r>
              <a:rPr lang="en-US" dirty="0"/>
              <a:t>my cats love them.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35619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Fix that fragment!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00493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10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Which of the following sentences correctly uses a semicolon? </a:t>
            </a:r>
          </a:p>
          <a:p>
            <a:pPr lvl="0"/>
            <a:r>
              <a:rPr lang="en-US" dirty="0" smtClean="0"/>
              <a:t>1) I </a:t>
            </a:r>
            <a:r>
              <a:rPr lang="en-US" dirty="0"/>
              <a:t>had a great weekend; visiting with friends.</a:t>
            </a:r>
          </a:p>
          <a:p>
            <a:pPr lvl="0"/>
            <a:r>
              <a:rPr lang="en-US" dirty="0" smtClean="0"/>
              <a:t>2) I </a:t>
            </a:r>
            <a:r>
              <a:rPr lang="en-US" dirty="0"/>
              <a:t>like to spend time outdoors; and I can’t stand to stay inside.</a:t>
            </a:r>
          </a:p>
          <a:p>
            <a:pPr lvl="0"/>
            <a:r>
              <a:rPr lang="en-US" dirty="0" smtClean="0"/>
              <a:t>3) It </a:t>
            </a:r>
            <a:r>
              <a:rPr lang="en-US" dirty="0"/>
              <a:t>is cold this weekend; so I might have to stay inside. </a:t>
            </a:r>
          </a:p>
          <a:p>
            <a:pPr lvl="0"/>
            <a:r>
              <a:rPr lang="en-US" dirty="0" smtClean="0"/>
              <a:t>4) This </a:t>
            </a:r>
            <a:r>
              <a:rPr lang="en-US" dirty="0"/>
              <a:t>book is long; it is also old.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19489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Fix </a:t>
            </a:r>
            <a:r>
              <a:rPr lang="en-US" smtClean="0"/>
              <a:t>the Semicolon!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1980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are topic sentences supposed to do?  </a:t>
            </a:r>
          </a:p>
          <a:p>
            <a:pPr lvl="0"/>
            <a:r>
              <a:rPr lang="en-US" dirty="0" smtClean="0"/>
              <a:t>1) Explain </a:t>
            </a:r>
            <a:r>
              <a:rPr lang="en-US" dirty="0"/>
              <a:t>an opinion</a:t>
            </a:r>
          </a:p>
          <a:p>
            <a:pPr lvl="0"/>
            <a:r>
              <a:rPr lang="en-US" dirty="0" smtClean="0"/>
              <a:t>2) Persuade </a:t>
            </a:r>
            <a:r>
              <a:rPr lang="en-US" dirty="0"/>
              <a:t>the reader</a:t>
            </a:r>
          </a:p>
          <a:p>
            <a:pPr lvl="0"/>
            <a:r>
              <a:rPr lang="en-US" dirty="0" smtClean="0"/>
              <a:t>3) Express </a:t>
            </a:r>
            <a:r>
              <a:rPr lang="en-US" dirty="0"/>
              <a:t>the main idea of the paragraph</a:t>
            </a:r>
          </a:p>
          <a:p>
            <a:pPr lvl="0"/>
            <a:r>
              <a:rPr lang="en-US" dirty="0" smtClean="0"/>
              <a:t>4) Conclude </a:t>
            </a:r>
            <a:r>
              <a:rPr lang="en-US" dirty="0"/>
              <a:t>the ideas in the paragraph</a:t>
            </a:r>
          </a:p>
          <a:p>
            <a:pPr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08970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Topic Sentence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94966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does an effective thesis do? </a:t>
            </a:r>
          </a:p>
          <a:p>
            <a:pPr lvl="0"/>
            <a:r>
              <a:rPr lang="en-US" dirty="0" smtClean="0"/>
              <a:t>1) Gives </a:t>
            </a:r>
            <a:r>
              <a:rPr lang="en-US" dirty="0"/>
              <a:t>examples of what your paper is about</a:t>
            </a:r>
          </a:p>
          <a:p>
            <a:pPr lvl="0"/>
            <a:r>
              <a:rPr lang="en-US" dirty="0" smtClean="0"/>
              <a:t>2) Makes </a:t>
            </a:r>
            <a:r>
              <a:rPr lang="en-US" dirty="0"/>
              <a:t>a compelling argument</a:t>
            </a:r>
          </a:p>
          <a:p>
            <a:pPr lvl="0"/>
            <a:r>
              <a:rPr lang="en-US" dirty="0" smtClean="0"/>
              <a:t>3) Serves </a:t>
            </a:r>
            <a:r>
              <a:rPr lang="en-US" dirty="0"/>
              <a:t>as a “road map” for your paper</a:t>
            </a:r>
          </a:p>
          <a:p>
            <a:pPr lvl="0"/>
            <a:r>
              <a:rPr lang="en-US" dirty="0" smtClean="0"/>
              <a:t>4) </a:t>
            </a:r>
            <a:r>
              <a:rPr lang="en-US" dirty="0"/>
              <a:t>All of the above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81387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Thesis Statement Example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55195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is a comma splice? </a:t>
            </a:r>
          </a:p>
          <a:p>
            <a:pPr lvl="0"/>
            <a:r>
              <a:rPr lang="en-US" dirty="0" smtClean="0"/>
              <a:t>1) When </a:t>
            </a:r>
            <a:r>
              <a:rPr lang="en-US" dirty="0"/>
              <a:t>a comma is used to join two independent clauses</a:t>
            </a:r>
          </a:p>
          <a:p>
            <a:pPr lvl="0"/>
            <a:r>
              <a:rPr lang="en-US" dirty="0" smtClean="0"/>
              <a:t>2) When </a:t>
            </a:r>
            <a:r>
              <a:rPr lang="en-US" dirty="0"/>
              <a:t>a comma is used to join two dependent clauses</a:t>
            </a:r>
          </a:p>
          <a:p>
            <a:pPr lvl="0"/>
            <a:r>
              <a:rPr lang="en-US" dirty="0" smtClean="0"/>
              <a:t>3) When </a:t>
            </a:r>
            <a:r>
              <a:rPr lang="en-US" dirty="0"/>
              <a:t>a comma is used and isn’t needed</a:t>
            </a:r>
          </a:p>
          <a:p>
            <a:pPr lvl="0"/>
            <a:r>
              <a:rPr lang="en-US" dirty="0" smtClean="0"/>
              <a:t>4) When </a:t>
            </a:r>
            <a:r>
              <a:rPr lang="en-US" dirty="0"/>
              <a:t>a comma isn’t used and is needed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87508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Fix the Comma Splice!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94329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What is a run-on sentence?</a:t>
            </a:r>
          </a:p>
          <a:p>
            <a:pPr lvl="0"/>
            <a:r>
              <a:rPr lang="en-US" dirty="0" smtClean="0"/>
              <a:t>1) When </a:t>
            </a:r>
            <a:r>
              <a:rPr lang="en-US" dirty="0"/>
              <a:t>two or more independent clauses are joined without the correct punctuation or conjunction. </a:t>
            </a:r>
          </a:p>
          <a:p>
            <a:pPr lvl="0"/>
            <a:r>
              <a:rPr lang="en-US" dirty="0" smtClean="0"/>
              <a:t>2) When </a:t>
            </a:r>
            <a:r>
              <a:rPr lang="en-US" dirty="0"/>
              <a:t>two or more dependent clauses are joined without the correct punctuation or conjunction. </a:t>
            </a:r>
          </a:p>
          <a:p>
            <a:pPr lvl="0"/>
            <a:r>
              <a:rPr lang="en-US" dirty="0" smtClean="0"/>
              <a:t>3) When </a:t>
            </a:r>
            <a:r>
              <a:rPr lang="en-US" dirty="0"/>
              <a:t>a sentence is way too long. </a:t>
            </a:r>
          </a:p>
          <a:p>
            <a:pPr lvl="0"/>
            <a:r>
              <a:rPr lang="en-US" dirty="0" smtClean="0"/>
              <a:t>4) When </a:t>
            </a:r>
            <a:r>
              <a:rPr lang="en-US" dirty="0"/>
              <a:t>two or more independent clauses are joined with the correct punctuation or conjunction.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54603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Fix the run-on!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87625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uture">
  <a:themeElements>
    <a:clrScheme name="Couture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Black 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Couture.thmx</Template>
  <TotalTime>14</TotalTime>
  <Words>437</Words>
  <Application>Microsoft Macintosh PowerPoint</Application>
  <PresentationFormat>On-screen Show (4:3)</PresentationFormat>
  <Paragraphs>58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Couture</vt:lpstr>
      <vt:lpstr>Editing quiz</vt:lpstr>
      <vt:lpstr>Question 1</vt:lpstr>
      <vt:lpstr>Topic Sentence Example</vt:lpstr>
      <vt:lpstr>Question 2</vt:lpstr>
      <vt:lpstr>Thesis Statement Example</vt:lpstr>
      <vt:lpstr>Question 3</vt:lpstr>
      <vt:lpstr>Fix the Comma Splice!</vt:lpstr>
      <vt:lpstr>Question 4</vt:lpstr>
      <vt:lpstr>Fix the run-on!</vt:lpstr>
      <vt:lpstr>Question 5</vt:lpstr>
      <vt:lpstr>Read your Conclusion!</vt:lpstr>
      <vt:lpstr>Question 6</vt:lpstr>
      <vt:lpstr>Imbed that quote!</vt:lpstr>
      <vt:lpstr>Question 7</vt:lpstr>
      <vt:lpstr>Fix that fragment!</vt:lpstr>
      <vt:lpstr>Question 10 </vt:lpstr>
      <vt:lpstr>Fix the Semicolon!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Editing quiz</dc:title>
  <dc:creator>Lindsey Jensen</dc:creator>
  <cp:lastModifiedBy>Lindsey Jensen</cp:lastModifiedBy>
  <cp:revision>2</cp:revision>
  <dcterms:created xsi:type="dcterms:W3CDTF">2015-02-19T15:08:39Z</dcterms:created>
  <dcterms:modified xsi:type="dcterms:W3CDTF">2015-02-19T15:23:32Z</dcterms:modified>
</cp:coreProperties>
</file>